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2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FB0B-52C8-9E4E-AF71-AF42B935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9F82E-C7C1-2646-8BF6-C06AFA862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C8ECF-B49A-E345-B312-A8824CFF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49824-A1C9-4B47-8E40-DB4591CCD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A5AD9-7878-AB4F-A486-E8F8E0D6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6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512EC-D55D-B946-85AD-2B668C01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87D42-32C2-B14A-B327-E69AE1852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22277-148F-634F-B2C8-CA0382C7E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31B76-FA16-D242-8D6D-879AFF6B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A12A3-9EDF-7F47-8B03-F2BF2ADC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6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AE8CC-CCC2-6040-BC6F-08914CF53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AE1E4-A821-804F-B963-3F3D9FB66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C0AFB-DD63-104E-89BC-105E3DC3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601AF-7BD3-E947-9E9F-D514C6EC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9AB3-850D-4B45-AD96-F81F2C26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4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FFF5-3981-1142-9CAD-07847B00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C7F18-C889-7B43-BE5A-868C5BC89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00412-0240-1C4B-8641-80B297E4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23EED-E0CE-1048-8037-5189DC16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0E752-FCD5-0140-A64C-1E8D5476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7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C99E-BCEA-AD49-838B-401E368F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9722E-0963-894C-98E3-8F062186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2127C-D5CC-7A4C-9AE2-A389FAFAF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E6542-CA30-A94D-AE7D-9EFB5FB2D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0F24C-CDC1-B644-9BA0-8B6A8CEE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2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834F-50B0-BE40-950F-BA6078F5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AEB45-B49E-BC43-B7C3-3A3AAE04A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BB4A7-0410-9142-9040-4062CFC69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B6F4D-FDF0-F849-AA4D-63C77FE5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6431A-967F-A947-93CC-8AE62B3B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61A05-9BF0-5742-AE54-F475D4EF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0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55B2-2C2F-A042-ACF7-70252551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68953-0F7C-C240-93AA-C1394B08B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0A210-B035-CA4D-9B5A-3D966F23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55687-4962-A544-8013-0BA1DE198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1E9C9-B681-B041-92F6-4898D8554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AED21-F3A4-754C-A228-DCA7A80B9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7F581-8F01-6B46-ACFD-4FD32C53D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EADB3-60EE-C245-B202-FDEF28BD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7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D79B-F644-FB4C-A030-1F21C7FA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86B4B-5B24-0242-B536-E7607817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AA27F-4513-BD45-863C-3909B3F9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4993A-B162-E442-8550-CFC183BA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24D35-426E-8343-A4B6-9499A313A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3E1E8-A62F-3846-9A00-23BD5034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04CF4-8DD0-FC4A-8BC3-8CBB5025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6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4505-4692-E543-A9A9-1732AD71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014EB-8727-FA4F-9A5B-CA496F77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F9F0D-3822-4F4C-849C-B16001C9B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05347-D125-3441-8930-39DEF2B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ED51B-D840-D141-B929-F53E355D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672D1-5CD6-0A43-B990-426CE596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1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5E9E-B9EE-E141-9F9F-D2F4C044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F5A110-C5C4-9247-BD1E-4DCFA8656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3CBE-CB2B-8942-89F7-C0B81B892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8C4CE-254F-3F4D-915A-5B5D7674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0AC31-EE88-4E41-A9E3-D367042D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72F41-1EF0-F042-9B3D-8B5641A3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593029-241F-A248-BD23-DF23948C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A7295-80A7-5843-BC70-6C052AFE6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849C-715A-9640-ABB4-0EC45D1D6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522DA-4DA6-C544-9F3F-5D35217497E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9886-1D2C-CD47-8FB2-BF7B13B71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D478D-1662-B04C-A995-674BACEC9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FA889-77E1-F34E-AE63-D214BE0C8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7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84AF8-BC46-1641-8A95-B6BFA6A7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7" y="219075"/>
            <a:ext cx="1685927" cy="122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C2647-3204-5C41-A3D6-6ED1C02AED80}"/>
              </a:ext>
            </a:extLst>
          </p:cNvPr>
          <p:cNvSpPr txBox="1"/>
          <p:nvPr/>
        </p:nvSpPr>
        <p:spPr>
          <a:xfrm>
            <a:off x="2300288" y="514350"/>
            <a:ext cx="17556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Catherine</a:t>
            </a:r>
          </a:p>
          <a:p>
            <a:r>
              <a:rPr lang="en-US" sz="2000" dirty="0"/>
              <a:t>347-266-9132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F0C4-63EA-EC4D-8767-AAFDCFF8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0" y="1646238"/>
            <a:ext cx="11811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BA5B5B-B385-7648-A12F-E010E5E5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40" y="3267335"/>
            <a:ext cx="1143000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2B03C-6673-BB47-A4A9-442FCA190189}"/>
              </a:ext>
            </a:extLst>
          </p:cNvPr>
          <p:cNvSpPr txBox="1"/>
          <p:nvPr/>
        </p:nvSpPr>
        <p:spPr>
          <a:xfrm>
            <a:off x="2300288" y="2172772"/>
            <a:ext cx="1697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Lehyla</a:t>
            </a:r>
          </a:p>
          <a:p>
            <a:r>
              <a:rPr lang="en-US" sz="2000" dirty="0"/>
              <a:t>917-912-0496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DB15D5-C723-184E-BCF3-199340137E19}"/>
              </a:ext>
            </a:extLst>
          </p:cNvPr>
          <p:cNvSpPr txBox="1"/>
          <p:nvPr/>
        </p:nvSpPr>
        <p:spPr>
          <a:xfrm>
            <a:off x="2300288" y="3646528"/>
            <a:ext cx="1697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Anabel</a:t>
            </a:r>
          </a:p>
          <a:p>
            <a:r>
              <a:rPr lang="en-US" sz="2000" dirty="0"/>
              <a:t>347-613-6629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479666-8ED0-BC4A-9465-FB759CFC0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324" y="318956"/>
            <a:ext cx="979488" cy="1166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9341D5-57B5-094D-A7A0-24E32358B14E}"/>
              </a:ext>
            </a:extLst>
          </p:cNvPr>
          <p:cNvSpPr txBox="1"/>
          <p:nvPr/>
        </p:nvSpPr>
        <p:spPr>
          <a:xfrm>
            <a:off x="5568949" y="532995"/>
            <a:ext cx="166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Gladys</a:t>
            </a:r>
          </a:p>
          <a:p>
            <a:r>
              <a:rPr lang="en-US" sz="2000" dirty="0"/>
              <a:t>917-891-1306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6C44C6-9500-E043-BDCA-2A6A91FF6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324" y="1781175"/>
            <a:ext cx="1031733" cy="12874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FDACAF-E4B9-6844-A002-65ED6C0B3E3D}"/>
              </a:ext>
            </a:extLst>
          </p:cNvPr>
          <p:cNvSpPr txBox="1"/>
          <p:nvPr/>
        </p:nvSpPr>
        <p:spPr>
          <a:xfrm>
            <a:off x="5568948" y="2172771"/>
            <a:ext cx="179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Didi </a:t>
            </a:r>
          </a:p>
          <a:p>
            <a:r>
              <a:rPr lang="en-US" sz="2000" dirty="0"/>
              <a:t>646-479-3438</a:t>
            </a:r>
          </a:p>
          <a:p>
            <a:r>
              <a:rPr lang="en-US" sz="20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5CDA46-D347-AC42-847C-61F07B050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107" y="3364113"/>
            <a:ext cx="1092200" cy="1384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ED5CB5-3596-5A4D-990D-0AEEA3EE1684}"/>
              </a:ext>
            </a:extLst>
          </p:cNvPr>
          <p:cNvSpPr txBox="1"/>
          <p:nvPr/>
        </p:nvSpPr>
        <p:spPr>
          <a:xfrm>
            <a:off x="5568948" y="3733097"/>
            <a:ext cx="179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Judy</a:t>
            </a:r>
          </a:p>
          <a:p>
            <a:r>
              <a:rPr lang="en-US" sz="2000" dirty="0"/>
              <a:t>917-536-5004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2A2DE-45C2-AA4C-8806-5F5089D6F3B6}"/>
              </a:ext>
            </a:extLst>
          </p:cNvPr>
          <p:cNvSpPr txBox="1"/>
          <p:nvPr/>
        </p:nvSpPr>
        <p:spPr>
          <a:xfrm>
            <a:off x="9243862" y="1413265"/>
            <a:ext cx="18225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Daniela</a:t>
            </a:r>
          </a:p>
          <a:p>
            <a:r>
              <a:rPr lang="en-US" sz="2000" dirty="0"/>
              <a:t>646-874-4852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751CD-7D40-D343-A552-81088176C22E}"/>
              </a:ext>
            </a:extLst>
          </p:cNvPr>
          <p:cNvSpPr txBox="1"/>
          <p:nvPr/>
        </p:nvSpPr>
        <p:spPr>
          <a:xfrm>
            <a:off x="9243863" y="3099207"/>
            <a:ext cx="1838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Natalie</a:t>
            </a:r>
          </a:p>
          <a:p>
            <a:r>
              <a:rPr lang="en-US" sz="2000" dirty="0"/>
              <a:t>917-612-3879 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558CCA-1D8A-CE47-B9DC-2831F9373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170" y="1085626"/>
            <a:ext cx="876450" cy="1314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76CDD5-819B-6345-8B39-EB0B1635F8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1170" y="2671958"/>
            <a:ext cx="928695" cy="14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81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5583</TotalTime>
  <Words>17</Words>
  <Application>Microsoft Macintosh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Herbstman, Julie B.</dc:creator>
  <cp:lastModifiedBy>Herbstman, Julie B.</cp:lastModifiedBy>
  <cp:revision>8</cp:revision>
  <dcterms:created xsi:type="dcterms:W3CDTF">2020-03-19T18:46:44Z</dcterms:created>
  <dcterms:modified xsi:type="dcterms:W3CDTF">2020-03-23T15:50:43Z</dcterms:modified>
</cp:coreProperties>
</file>